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2" r:id="rId31"/>
    <p:sldId id="293" r:id="rId32"/>
    <p:sldId id="294" r:id="rId33"/>
    <p:sldId id="295" r:id="rId34"/>
    <p:sldId id="296" r:id="rId35"/>
    <p:sldId id="286" r:id="rId36"/>
    <p:sldId id="287" r:id="rId37"/>
    <p:sldId id="288" r:id="rId38"/>
    <p:sldId id="289" r:id="rId39"/>
    <p:sldId id="290" r:id="rId40"/>
    <p:sldId id="291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78" y="-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7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5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7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1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0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8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0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2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3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9C2D2-266D-4580-A4AC-6C78382CB877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2A3E9-038E-4CEB-9833-3E3EE274B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0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3" y="0"/>
            <a:ext cx="7374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" y="60960"/>
            <a:ext cx="8007096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" y="59436"/>
            <a:ext cx="7967472" cy="67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2" y="536448"/>
            <a:ext cx="7382256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" y="176784"/>
            <a:ext cx="7659624" cy="650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4" y="483108"/>
            <a:ext cx="7952232" cy="58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2" y="99060"/>
            <a:ext cx="7641336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266700"/>
            <a:ext cx="737006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170688"/>
            <a:ext cx="7388352" cy="65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274320"/>
            <a:ext cx="7351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" y="216408"/>
            <a:ext cx="7546848" cy="64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126492"/>
            <a:ext cx="7845552" cy="660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45720"/>
            <a:ext cx="7815072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132588"/>
            <a:ext cx="7473696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" y="65532"/>
            <a:ext cx="7824216" cy="67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284988"/>
            <a:ext cx="7452360" cy="62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" y="138684"/>
            <a:ext cx="7522464" cy="65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112776"/>
            <a:ext cx="7415784" cy="66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9" y="0"/>
            <a:ext cx="801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3" y="0"/>
            <a:ext cx="749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35052"/>
            <a:ext cx="7845552" cy="67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3" y="0"/>
            <a:ext cx="7790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0668"/>
            <a:ext cx="7680960" cy="68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8" y="300228"/>
            <a:ext cx="7156704" cy="62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5" y="0"/>
            <a:ext cx="7348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" y="272796"/>
            <a:ext cx="7580376" cy="63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" y="15240"/>
            <a:ext cx="7897368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8" y="286512"/>
            <a:ext cx="7400544" cy="62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551688"/>
            <a:ext cx="7415784" cy="57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973836"/>
            <a:ext cx="7635240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68580"/>
            <a:ext cx="7754112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8" y="396240"/>
            <a:ext cx="7796784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" y="30480"/>
            <a:ext cx="7912608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" y="265176"/>
            <a:ext cx="7601712" cy="63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" y="160020"/>
            <a:ext cx="7638288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6448"/>
            <a:ext cx="7315200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02692"/>
            <a:ext cx="7741920" cy="645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185928"/>
            <a:ext cx="7461504" cy="6486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02692"/>
            <a:ext cx="7741920" cy="64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185928"/>
            <a:ext cx="7461504" cy="64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550164"/>
            <a:ext cx="7278624" cy="575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1397508"/>
            <a:ext cx="7251192" cy="40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12" y="0"/>
            <a:ext cx="7497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" y="184404"/>
            <a:ext cx="7778496" cy="648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8" y="0"/>
            <a:ext cx="7931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0" y="0"/>
            <a:ext cx="7712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" y="269748"/>
            <a:ext cx="8055864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Notre Dame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</dc:creator>
  <cp:lastModifiedBy>Gordon</cp:lastModifiedBy>
  <cp:revision>4</cp:revision>
  <dcterms:created xsi:type="dcterms:W3CDTF">2015-05-11T15:27:18Z</dcterms:created>
  <dcterms:modified xsi:type="dcterms:W3CDTF">2015-05-11T15:39:54Z</dcterms:modified>
</cp:coreProperties>
</file>